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57" r:id="rId6"/>
    <p:sldId id="262" r:id="rId7"/>
    <p:sldId id="263" r:id="rId8"/>
    <p:sldId id="264" r:id="rId9"/>
    <p:sldId id="266" r:id="rId10"/>
    <p:sldId id="267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A7FA728-3822-4433-8CC7-532448FD93A2}" type="datetimeFigureOut">
              <a:rPr lang="en-US" smtClean="0"/>
              <a:t>10/23/2013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Z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FFA0C599-0B47-4A4A-BD41-E9046F1FF99F}" type="slidenum">
              <a:rPr lang="en-ZA" smtClean="0"/>
              <a:t>‹#›</a:t>
            </a:fld>
            <a:endParaRPr lang="en-Z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71530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Ontstaan van ’n nuwe gemeente</a:t>
            </a:r>
          </a:p>
          <a:p>
            <a:pPr algn="ctr"/>
            <a:endParaRPr lang="en-US" sz="4400" dirty="0" smtClean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en-ZA" sz="4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71472" y="1714488"/>
            <a:ext cx="778674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Framesby stig af van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NG Kerk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Nooitgedacht</a:t>
            </a:r>
          </a:p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Sunridgepark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en Fernglen stig af van </a:t>
            </a:r>
          </a:p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NG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Kerk </a:t>
            </a:r>
            <a:r>
              <a:rPr lang="en-US" sz="3600" dirty="0" err="1" smtClean="0">
                <a:latin typeface="Arial" pitchFamily="34" charset="0"/>
                <a:cs typeface="Arial" pitchFamily="34" charset="0"/>
              </a:rPr>
              <a:t>Newtonpark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NV000015.jpg"/>
          <p:cNvPicPr>
            <a:picLocks noChangeAspect="1"/>
          </p:cNvPicPr>
          <p:nvPr/>
        </p:nvPicPr>
        <p:blipFill>
          <a:blip r:embed="rId2">
            <a:lum contrast="10000"/>
          </a:blip>
          <a:srcRect t="12791"/>
          <a:stretch>
            <a:fillRect/>
          </a:stretch>
        </p:blipFill>
        <p:spPr>
          <a:xfrm>
            <a:off x="0" y="1500174"/>
            <a:ext cx="9144000" cy="535782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Vir elke boom  ‘n gat van 1x1x1 meter en geen klippe nie, asseblief</a:t>
            </a:r>
            <a:endParaRPr lang="en-ZA" sz="4400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928670"/>
            <a:ext cx="742955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Vergadering om Kerkraad te verkies </a:t>
            </a:r>
          </a:p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op 15 Maart 1973 in skoolsaal</a:t>
            </a:r>
          </a:p>
          <a:p>
            <a:pPr algn="ctr"/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Kerkraadsvergadering</a:t>
            </a:r>
          </a:p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18 Maart 1973</a:t>
            </a:r>
          </a:p>
          <a:p>
            <a:pPr algn="ctr"/>
            <a:r>
              <a:rPr lang="en-US" sz="4000" dirty="0" smtClean="0">
                <a:latin typeface="Arial" pitchFamily="34" charset="0"/>
                <a:cs typeface="Arial" pitchFamily="34" charset="0"/>
              </a:rPr>
              <a:t>Ds 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Jan Viljoen van </a:t>
            </a:r>
            <a:r>
              <a:rPr lang="en-US" sz="4000" dirty="0" err="1" smtClean="0">
                <a:latin typeface="Arial" pitchFamily="34" charset="0"/>
                <a:cs typeface="Arial" pitchFamily="34" charset="0"/>
              </a:rPr>
              <a:t>Newtonpark</a:t>
            </a:r>
            <a:r>
              <a:rPr lang="en-US" sz="4000" dirty="0" smtClean="0">
                <a:latin typeface="Arial" pitchFamily="34" charset="0"/>
                <a:cs typeface="Arial" pitchFamily="34" charset="0"/>
              </a:rPr>
              <a:t> word as leraar beroep</a:t>
            </a:r>
            <a:endParaRPr lang="en-ZA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32).jpg"/>
          <p:cNvPicPr>
            <a:picLocks noChangeAspect="1"/>
          </p:cNvPicPr>
          <p:nvPr/>
        </p:nvPicPr>
        <p:blipFill>
          <a:blip r:embed="rId2"/>
          <a:srcRect l="9887" t="14583"/>
          <a:stretch>
            <a:fillRect/>
          </a:stretch>
        </p:blipFill>
        <p:spPr>
          <a:xfrm>
            <a:off x="2857488" y="0"/>
            <a:ext cx="5279367" cy="68823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1428736"/>
            <a:ext cx="24289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Ds 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Jan Viljoen</a:t>
            </a:r>
            <a:endParaRPr lang="en-ZA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4282" y="4714884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 pitchFamily="34" charset="0"/>
                <a:cs typeface="Arial" pitchFamily="34" charset="0"/>
              </a:rPr>
              <a:t>Maart 1973</a:t>
            </a:r>
            <a:endParaRPr lang="en-ZA" sz="36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0).jpg"/>
          <p:cNvPicPr>
            <a:picLocks noChangeAspect="1"/>
          </p:cNvPicPr>
          <p:nvPr/>
        </p:nvPicPr>
        <p:blipFill>
          <a:blip r:embed="rId2">
            <a:lum bright="-10000" contrast="20000"/>
          </a:blip>
          <a:srcRect l="1291" t="6143" r="9820" b="11458"/>
          <a:stretch>
            <a:fillRect/>
          </a:stretch>
        </p:blipFill>
        <p:spPr>
          <a:xfrm rot="5400000">
            <a:off x="985755" y="-1153838"/>
            <a:ext cx="7172488" cy="914400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57864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Die Viljoen-gesin</a:t>
            </a:r>
            <a:r>
              <a:rPr lang="en-US" sz="4400" dirty="0" smtClean="0">
                <a:latin typeface="Arial" pitchFamily="34" charset="0"/>
                <a:cs typeface="Arial" pitchFamily="34" charset="0"/>
              </a:rPr>
              <a:t> </a:t>
            </a:r>
            <a:endParaRPr lang="en-ZA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NV00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35496"/>
            <a:ext cx="9144000" cy="612250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14282" y="357166"/>
            <a:ext cx="850112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Die finale model</a:t>
            </a:r>
            <a:endParaRPr lang="en-ZA" sz="4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NV000067.jpg"/>
          <p:cNvPicPr>
            <a:picLocks noChangeAspect="1"/>
          </p:cNvPicPr>
          <p:nvPr/>
        </p:nvPicPr>
        <p:blipFill>
          <a:blip r:embed="rId2">
            <a:lum contrast="20000"/>
          </a:blip>
          <a:srcRect t="4322"/>
          <a:stretch>
            <a:fillRect/>
          </a:stretch>
        </p:blipFill>
        <p:spPr>
          <a:xfrm>
            <a:off x="0" y="1000108"/>
            <a:ext cx="9144000" cy="585789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142852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Die terrein word gelykgemaak</a:t>
            </a:r>
            <a:endParaRPr lang="en-ZA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NV000071.jpg"/>
          <p:cNvPicPr>
            <a:picLocks noChangeAspect="1"/>
          </p:cNvPicPr>
          <p:nvPr/>
        </p:nvPicPr>
        <p:blipFill>
          <a:blip r:embed="rId2"/>
          <a:srcRect l="4730"/>
          <a:stretch>
            <a:fillRect/>
          </a:stretch>
        </p:blipFill>
        <p:spPr>
          <a:xfrm rot="16200000">
            <a:off x="3127560" y="1037825"/>
            <a:ext cx="6835987" cy="48043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285720" y="428604"/>
            <a:ext cx="342902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Ds. Viljoen</a:t>
            </a:r>
          </a:p>
          <a:p>
            <a:r>
              <a:rPr lang="en-US" sz="4400" dirty="0" smtClean="0">
                <a:latin typeface="Arial" pitchFamily="34" charset="0"/>
                <a:cs typeface="Arial" pitchFamily="34" charset="0"/>
              </a:rPr>
              <a:t>spit die eerste sooi</a:t>
            </a:r>
            <a:endParaRPr lang="en-ZA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 (45).jpg"/>
          <p:cNvPicPr>
            <a:picLocks noChangeAspect="1"/>
          </p:cNvPicPr>
          <p:nvPr/>
        </p:nvPicPr>
        <p:blipFill>
          <a:blip r:embed="rId2"/>
          <a:srcRect l="20057" t="9375" r="2583" b="6250"/>
          <a:stretch>
            <a:fillRect/>
          </a:stretch>
        </p:blipFill>
        <p:spPr>
          <a:xfrm rot="5400000">
            <a:off x="1479352" y="-806646"/>
            <a:ext cx="6131717" cy="9197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latin typeface="Arial" pitchFamily="34" charset="0"/>
                <a:cs typeface="Arial" pitchFamily="34" charset="0"/>
              </a:rPr>
              <a:t>En daar gaan ons</a:t>
            </a:r>
            <a:endParaRPr lang="en-ZA" sz="4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NV00005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4546" y="0"/>
            <a:ext cx="45918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4282" y="357166"/>
            <a:ext cx="1785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Arial" pitchFamily="34" charset="0"/>
                <a:cs typeface="Arial" pitchFamily="34" charset="0"/>
              </a:rPr>
              <a:t>Ons eerste orrel</a:t>
            </a:r>
            <a:endParaRPr lang="en-ZA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14546" y="5534561"/>
            <a:ext cx="678661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Was ons toe ook </a:t>
            </a:r>
          </a:p>
          <a:p>
            <a:pPr algn="r"/>
            <a:r>
              <a:rPr lang="en-US" sz="4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lote van die Wynstok?</a:t>
            </a:r>
            <a:endParaRPr lang="en-ZA" sz="4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advTm="1000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10</TotalTime>
  <Words>97</Words>
  <Application>Microsoft Office PowerPoint</Application>
  <PresentationFormat>On-screen Show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Heila</dc:creator>
  <cp:lastModifiedBy>Marietjie</cp:lastModifiedBy>
  <cp:revision>2</cp:revision>
  <dcterms:created xsi:type="dcterms:W3CDTF">2013-10-23T18:41:38Z</dcterms:created>
  <dcterms:modified xsi:type="dcterms:W3CDTF">2013-10-23T21:04:28Z</dcterms:modified>
</cp:coreProperties>
</file>