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131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B87B-85BF-4499-AAC8-BA0CF22AE294}" type="datetimeFigureOut">
              <a:rPr lang="en-ZA" smtClean="0"/>
              <a:pPr/>
              <a:t>29/08/2017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2F3F-2C7D-46FE-BFAB-9DFD8C8B2067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www.google.co.za/url?sa=i&amp;source=images&amp;cd=&amp;cad=rja&amp;docid=ycL2wbvE6CNt5M&amp;tbnid=ZOjo3ZBTvR6geM:&amp;ved=0CAgQjRwwAA&amp;url=http://www.imdb.com/title/tt1630036/&amp;ei=Mw6nUeu4BavA7AajnYHACQ&amp;psig=AFQjCNFuYpfcGJ5Xqr32nshQGvbLktXFQw&amp;ust=13699890431300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za/url?sa=i&amp;source=images&amp;cd=&amp;cad=rja&amp;docid=FVB4ebCt3sACRM&amp;tbnid=5fbhhin5s_yfdM:&amp;ved=0CAgQjRwwAA&amp;url=http://en.wikipedia.org/wiki/Fireproof_(film)&amp;ei=Wg6nUaHWAoOv7Aahm4DYDQ&amp;psig=AFQjCNHHiXMEB5kDRrb5pdS-T8aI1Ygwmg&amp;ust=1369989082085377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google.co.za/url?sa=i&amp;source=images&amp;cd=&amp;docid=w1z2XKwS4tJ6wM&amp;tbnid=7h8IN-oNGSoUDM:&amp;ved=0CAgQjRwwAA&amp;url=http://en.wikipedia.org/wiki/Facing_the_Giants&amp;ei=PQ6nUYmMIoqP7AaEqoGoDg&amp;psig=AFQjCNHTtWSPulAC0IwZRHz0IgVYA2HxHQ&amp;ust=136998905359818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jpeg"/><Relationship Id="rId2" Type="http://schemas.openxmlformats.org/officeDocument/2006/relationships/hyperlink" Target="http://www.google.co.za/url?sa=i&amp;source=images&amp;cd=&amp;cad=rja&amp;docid=59c3gqvc7cGXSM&amp;tbnid=MB93rz9ttVPMjM:&amp;ved=0CAgQjRwwAA&amp;url=http://webclipart.about.com/od/msub27aa/ss/Kids-Clip-Art_11.htm&amp;ei=bBmnUd3mGfTA7Abf_YHIAQ&amp;psig=AFQjCNFxVjeBlOgpKkmsBqY7nMYfJ7DNsA&amp;ust=13699919164624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za/url?sa=i&amp;source=images&amp;cd=&amp;cad=rja&amp;docid=ktGZtvR-S_215M&amp;tbnid=NITVBlXwLLSZxM:&amp;ved=&amp;url=http://blueprintlearning.wordpress.com/top-10-books/&amp;ei=dBmnUeK8KeTE7Abz5YCgAg&amp;psig=AFQjCNGZjmxkqBFf34knjeJpr60chgyapg&amp;ust=1369991924739697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www.ferndale.lib.mi.us/index.php/kid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60648"/>
            <a:ext cx="8208912" cy="6192688"/>
          </a:xfrm>
        </p:spPr>
        <p:txBody>
          <a:bodyPr>
            <a:noAutofit/>
          </a:bodyPr>
          <a:lstStyle/>
          <a:p>
            <a:r>
              <a:rPr lang="af-ZA" sz="6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MEDIA</a:t>
            </a:r>
            <a:endParaRPr lang="af-ZA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af-ZA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af-ZA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af-ZA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af-ZA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Heb 11:3  Omdat ons glo,weet ons dat die wêreld deur die woord van God geskep is.</a:t>
            </a:r>
            <a:br>
              <a:rPr lang="af-ZA" sz="2800" u="sng" dirty="0">
                <a:latin typeface="Arial" pitchFamily="34" charset="0"/>
                <a:cs typeface="Arial" pitchFamily="34" charset="0"/>
              </a:rPr>
            </a:br>
            <a:endParaRPr lang="af-ZA" sz="28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af-ZA" sz="36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Wie is ons:</a:t>
            </a:r>
          </a:p>
          <a:p>
            <a:pPr algn="l"/>
            <a:r>
              <a:rPr lang="af-Z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Kontakpersoon: </a:t>
            </a:r>
            <a:r>
              <a:rPr lang="af-Z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Corene Botha </a:t>
            </a:r>
            <a:r>
              <a:rPr lang="en-US" dirty="0">
                <a:solidFill>
                  <a:schemeClr val="tx1"/>
                </a:solidFill>
              </a:rPr>
              <a:t>082 537 3288</a:t>
            </a:r>
            <a:endParaRPr lang="af-Z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af-ZA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af-ZA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Sonja Redpath,  Suzette Roux, Lexinda Scholtz, Maritha Veldsman.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27300" cy="146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700" y="-1"/>
            <a:ext cx="2727300" cy="146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995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pPr algn="l"/>
            <a:br>
              <a:rPr lang="en-ZA" sz="4000" dirty="0"/>
            </a:br>
            <a:br>
              <a:rPr lang="en-ZA" sz="4000" dirty="0"/>
            </a:br>
            <a:br>
              <a:rPr lang="en-ZA" sz="800" dirty="0"/>
            </a:br>
            <a:br>
              <a:rPr lang="en-ZA" sz="800" dirty="0"/>
            </a:br>
            <a:br>
              <a:rPr lang="en-ZA" sz="800" dirty="0"/>
            </a:br>
            <a:br>
              <a:rPr lang="en-ZA" sz="4000" dirty="0"/>
            </a:br>
            <a:r>
              <a:rPr lang="af-ZA" sz="3600" b="1" u="sng" dirty="0">
                <a:latin typeface="Arial" pitchFamily="34" charset="0"/>
                <a:cs typeface="Arial" pitchFamily="34" charset="0"/>
              </a:rPr>
              <a:t>Tye</a:t>
            </a:r>
            <a:r>
              <a:rPr lang="af-ZA" sz="4000" dirty="0">
                <a:latin typeface="Arial" pitchFamily="34" charset="0"/>
                <a:cs typeface="Arial" pitchFamily="34" charset="0"/>
              </a:rPr>
              <a:t>:  </a:t>
            </a:r>
            <a:r>
              <a:rPr lang="af-ZA" sz="2800" b="1" dirty="0">
                <a:latin typeface="Arial" pitchFamily="34" charset="0"/>
                <a:cs typeface="Arial" pitchFamily="34" charset="0"/>
              </a:rPr>
              <a:t>Sondae</a:t>
            </a:r>
            <a:r>
              <a:rPr lang="af-ZA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af-ZA" sz="2800" dirty="0">
                <a:latin typeface="Arial" pitchFamily="34" charset="0"/>
                <a:cs typeface="Arial" pitchFamily="34" charset="0"/>
              </a:rPr>
              <a:t>direk na eredienste vir 20 min.</a:t>
            </a:r>
            <a:br>
              <a:rPr lang="af-ZA" sz="2800" dirty="0">
                <a:latin typeface="Arial" pitchFamily="34" charset="0"/>
                <a:cs typeface="Arial" pitchFamily="34" charset="0"/>
              </a:rPr>
            </a:br>
            <a:r>
              <a:rPr lang="af-ZA" sz="3600" b="1" u="sng" dirty="0">
                <a:latin typeface="Arial" pitchFamily="34" charset="0"/>
                <a:cs typeface="Arial" pitchFamily="34" charset="0"/>
              </a:rPr>
              <a:t>Waar</a:t>
            </a:r>
            <a:r>
              <a:rPr lang="af-ZA" sz="3600" b="1" dirty="0">
                <a:latin typeface="Arial" pitchFamily="34" charset="0"/>
                <a:cs typeface="Arial" pitchFamily="34" charset="0"/>
              </a:rPr>
              <a:t>:  </a:t>
            </a:r>
            <a:r>
              <a:rPr lang="af-ZA" sz="2800" b="1" dirty="0">
                <a:latin typeface="Arial" pitchFamily="34" charset="0"/>
                <a:cs typeface="Arial" pitchFamily="34" charset="0"/>
              </a:rPr>
              <a:t>Kerk se maalruimte.</a:t>
            </a:r>
            <a:r>
              <a:rPr lang="af-ZA" sz="3600" b="1" dirty="0">
                <a:latin typeface="Arial" pitchFamily="34" charset="0"/>
                <a:cs typeface="Arial" pitchFamily="34" charset="0"/>
              </a:rPr>
              <a:t> </a:t>
            </a:r>
            <a:br>
              <a:rPr lang="af-ZA" sz="2800" dirty="0">
                <a:latin typeface="Arial" pitchFamily="34" charset="0"/>
                <a:cs typeface="Arial" pitchFamily="34" charset="0"/>
              </a:rPr>
            </a:br>
            <a:br>
              <a:rPr lang="af-ZA" sz="2800" dirty="0">
                <a:latin typeface="Arial" pitchFamily="34" charset="0"/>
                <a:cs typeface="Arial" pitchFamily="34" charset="0"/>
              </a:rPr>
            </a:br>
            <a:r>
              <a:rPr lang="af-ZA" sz="2800" dirty="0">
                <a:latin typeface="Arial" pitchFamily="34" charset="0"/>
                <a:cs typeface="Arial" pitchFamily="34" charset="0"/>
              </a:rPr>
              <a:t>Ouers kan ook namens hul kinders kom boeke uitneem.</a:t>
            </a:r>
            <a:br>
              <a:rPr lang="af-ZA" sz="2800" dirty="0">
                <a:latin typeface="Arial" pitchFamily="34" charset="0"/>
                <a:cs typeface="Arial" pitchFamily="34" charset="0"/>
              </a:rPr>
            </a:br>
            <a:br>
              <a:rPr lang="af-ZA" sz="2800" dirty="0">
                <a:latin typeface="Arial" pitchFamily="34" charset="0"/>
                <a:cs typeface="Arial" pitchFamily="34" charset="0"/>
              </a:rPr>
            </a:br>
            <a:r>
              <a:rPr lang="af-ZA" sz="2800" dirty="0">
                <a:latin typeface="Arial" pitchFamily="34" charset="0"/>
                <a:cs typeface="Arial" pitchFamily="34" charset="0"/>
              </a:rPr>
              <a:t>Indien kinders wil boeke uitneem kan daar gereël word dat media oop bly tot na Sondagskool.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32542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922"/>
            <a:ext cx="331236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af-ZA" b="1" dirty="0">
                <a:latin typeface="Arial" pitchFamily="34" charset="0"/>
                <a:cs typeface="Arial" pitchFamily="34" charset="0"/>
              </a:rPr>
              <a:t>Inspirerende DVD’s beskikbaar </a:t>
            </a:r>
            <a:br>
              <a:rPr lang="af-ZA" b="1" dirty="0">
                <a:latin typeface="Arial" pitchFamily="34" charset="0"/>
                <a:cs typeface="Arial" pitchFamily="34" charset="0"/>
              </a:rPr>
            </a:br>
            <a:r>
              <a:rPr lang="af-ZA" b="1" dirty="0">
                <a:latin typeface="Arial" pitchFamily="34" charset="0"/>
                <a:cs typeface="Arial" pitchFamily="34" charset="0"/>
              </a:rPr>
              <a:t>by die Media Sentrum</a:t>
            </a:r>
            <a:endParaRPr lang="en-Z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b="1" u="sng" dirty="0">
                <a:latin typeface="Arial" pitchFamily="34" charset="0"/>
                <a:cs typeface="Arial" pitchFamily="34" charset="0"/>
              </a:rPr>
              <a:t>DVDs:</a:t>
            </a:r>
          </a:p>
          <a:p>
            <a:pPr marL="0" indent="0">
              <a:buNone/>
            </a:pPr>
            <a:endParaRPr lang="en-ZA" sz="2000" b="1" u="sng" dirty="0">
              <a:latin typeface="Arial" pitchFamily="34" charset="0"/>
              <a:cs typeface="Arial" pitchFamily="34" charset="0"/>
            </a:endParaRPr>
          </a:p>
          <a:p>
            <a:r>
              <a:rPr lang="en-ZA" dirty="0">
                <a:latin typeface="Arial" pitchFamily="34" charset="0"/>
                <a:cs typeface="Arial" pitchFamily="34" charset="0"/>
              </a:rPr>
              <a:t>Courageous</a:t>
            </a:r>
          </a:p>
          <a:p>
            <a:r>
              <a:rPr lang="en-ZA" dirty="0">
                <a:latin typeface="Arial" pitchFamily="34" charset="0"/>
                <a:cs typeface="Arial" pitchFamily="34" charset="0"/>
              </a:rPr>
              <a:t>Facing the Giants</a:t>
            </a:r>
          </a:p>
          <a:p>
            <a:r>
              <a:rPr lang="en-ZA" dirty="0">
                <a:latin typeface="Arial" pitchFamily="34" charset="0"/>
                <a:cs typeface="Arial" pitchFamily="34" charset="0"/>
              </a:rPr>
              <a:t>Fireproof</a:t>
            </a:r>
          </a:p>
          <a:p>
            <a:r>
              <a:rPr lang="af-ZA" dirty="0" err="1">
                <a:latin typeface="Arial" pitchFamily="34" charset="0"/>
                <a:cs typeface="Arial" pitchFamily="34" charset="0"/>
              </a:rPr>
              <a:t>Louie</a:t>
            </a:r>
            <a:r>
              <a:rPr lang="af-ZA" dirty="0">
                <a:latin typeface="Arial" pitchFamily="34" charset="0"/>
                <a:cs typeface="Arial" pitchFamily="34" charset="0"/>
              </a:rPr>
              <a:t> </a:t>
            </a:r>
            <a:r>
              <a:rPr lang="af-ZA" dirty="0" err="1">
                <a:latin typeface="Arial" pitchFamily="34" charset="0"/>
                <a:cs typeface="Arial" pitchFamily="34" charset="0"/>
              </a:rPr>
              <a:t>Giglio</a:t>
            </a:r>
            <a:r>
              <a:rPr lang="af-ZA" dirty="0">
                <a:latin typeface="Arial" pitchFamily="34" charset="0"/>
                <a:cs typeface="Arial" pitchFamily="34" charset="0"/>
              </a:rPr>
              <a:t>- </a:t>
            </a:r>
            <a:r>
              <a:rPr lang="af-ZA" dirty="0" err="1">
                <a:latin typeface="Arial" pitchFamily="34" charset="0"/>
                <a:cs typeface="Arial" pitchFamily="34" charset="0"/>
              </a:rPr>
              <a:t>Fruitcake</a:t>
            </a:r>
            <a:r>
              <a:rPr lang="af-ZA" dirty="0">
                <a:latin typeface="Arial" pitchFamily="34" charset="0"/>
                <a:cs typeface="Arial" pitchFamily="34" charset="0"/>
              </a:rPr>
              <a:t> &amp; </a:t>
            </a:r>
            <a:r>
              <a:rPr lang="af-ZA" dirty="0" err="1">
                <a:latin typeface="Arial" pitchFamily="34" charset="0"/>
                <a:cs typeface="Arial" pitchFamily="34" charset="0"/>
              </a:rPr>
              <a:t>Ice</a:t>
            </a:r>
            <a:r>
              <a:rPr lang="af-ZA" dirty="0">
                <a:latin typeface="Arial" pitchFamily="34" charset="0"/>
                <a:cs typeface="Arial" pitchFamily="34" charset="0"/>
              </a:rPr>
              <a:t> </a:t>
            </a:r>
            <a:r>
              <a:rPr lang="af-ZA" dirty="0" err="1">
                <a:latin typeface="Arial" pitchFamily="34" charset="0"/>
                <a:cs typeface="Arial" pitchFamily="34" charset="0"/>
              </a:rPr>
              <a:t>cream</a:t>
            </a:r>
            <a:endParaRPr lang="af-ZA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Simson het nie muscles nie.</a:t>
            </a:r>
            <a:endParaRPr lang="en-ZA" dirty="0">
              <a:latin typeface="Arial" pitchFamily="34" charset="0"/>
              <a:cs typeface="Arial" pitchFamily="34" charset="0"/>
            </a:endParaRPr>
          </a:p>
          <a:p>
            <a:r>
              <a:rPr lang="af-ZA" dirty="0">
                <a:latin typeface="Arial" pitchFamily="34" charset="0"/>
                <a:cs typeface="Arial" pitchFamily="34" charset="0"/>
              </a:rPr>
              <a:t>Poppekas – Immanuel God met ons</a:t>
            </a:r>
            <a:r>
              <a:rPr lang="en-ZA" dirty="0">
                <a:latin typeface="Arial" pitchFamily="34" charset="0"/>
                <a:cs typeface="Arial" pitchFamily="34" charset="0"/>
              </a:rPr>
              <a:t>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endParaRPr lang="en-ZA" dirty="0"/>
          </a:p>
        </p:txBody>
      </p:sp>
      <p:pic>
        <p:nvPicPr>
          <p:cNvPr id="4" name="irc_mi" descr="http://t0.gstatic.com/images?q=tbn:ANd9GcR-ugVmhb59u__u1YTIoQzDpAygYGeDCd9wOdv3UFhMRMRDIrlO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22219"/>
            <a:ext cx="1224136" cy="168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upload.wikimedia.org/wikipedia/en/thumb/7/7c/Facing_the_giants.jpg/220px-Facing_the_giants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22220"/>
            <a:ext cx="1440160" cy="1997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upload.wikimedia.org/wikipedia/en/thumb/b/b7/Fireproof_poster.jpg/220px-Fireproof_poster.jp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867" y="1403167"/>
            <a:ext cx="1728192" cy="251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86206"/>
            <a:ext cx="1545166" cy="217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02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Pragtige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video’s</a:t>
            </a:r>
            <a:endParaRPr lang="en-Z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Vir</a:t>
            </a:r>
            <a:r>
              <a:rPr lang="en-US" b="1" dirty="0"/>
              <a:t> die </a:t>
            </a:r>
            <a:r>
              <a:rPr lang="en-US" b="1" dirty="0" err="1"/>
              <a:t>volwassenes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r>
              <a:rPr lang="en-US" b="1" dirty="0"/>
              <a:t>The Lost and Found Family </a:t>
            </a:r>
          </a:p>
          <a:p>
            <a:pPr marL="0" indent="0">
              <a:buNone/>
            </a:pPr>
            <a:r>
              <a:rPr lang="en-US" dirty="0"/>
              <a:t>                          </a:t>
            </a:r>
            <a:r>
              <a:rPr lang="en-US" sz="2800" dirty="0" err="1"/>
              <a:t>uitgereik</a:t>
            </a:r>
            <a:r>
              <a:rPr lang="en-US" sz="2800" dirty="0"/>
              <a:t> </a:t>
            </a:r>
            <a:r>
              <a:rPr lang="en-US" sz="2800" dirty="0" err="1"/>
              <a:t>deur</a:t>
            </a:r>
            <a:r>
              <a:rPr lang="en-US" sz="2800" dirty="0"/>
              <a:t> Affirm Films</a:t>
            </a:r>
            <a:endParaRPr lang="en-US" dirty="0"/>
          </a:p>
          <a:p>
            <a:r>
              <a:rPr lang="en-US" b="1" dirty="0"/>
              <a:t>Jimmy</a:t>
            </a:r>
            <a:r>
              <a:rPr lang="en-US" dirty="0"/>
              <a:t> </a:t>
            </a:r>
            <a:r>
              <a:rPr lang="en-US" sz="2800" dirty="0" err="1"/>
              <a:t>deur</a:t>
            </a:r>
            <a:r>
              <a:rPr lang="en-US" sz="2800" dirty="0"/>
              <a:t> Robert Whitlow</a:t>
            </a:r>
            <a:endParaRPr lang="en-US" dirty="0"/>
          </a:p>
          <a:p>
            <a:r>
              <a:rPr lang="en-US" b="1" dirty="0"/>
              <a:t>Abel's Field </a:t>
            </a:r>
          </a:p>
          <a:p>
            <a:pPr marL="0" indent="0">
              <a:buNone/>
            </a:pPr>
            <a:r>
              <a:rPr lang="en-US" sz="2800" dirty="0"/>
              <a:t>                 </a:t>
            </a:r>
            <a:r>
              <a:rPr lang="en-US" sz="2800" dirty="0" err="1"/>
              <a:t>uitgereik</a:t>
            </a:r>
            <a:r>
              <a:rPr lang="en-US" sz="2800" dirty="0"/>
              <a:t> </a:t>
            </a:r>
            <a:r>
              <a:rPr lang="en-US" sz="2800" dirty="0" err="1"/>
              <a:t>deur</a:t>
            </a:r>
            <a:r>
              <a:rPr lang="en-US" sz="2800" dirty="0"/>
              <a:t> Curb Entertainment</a:t>
            </a:r>
            <a:endParaRPr lang="en-ZA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466881-0375-4E1F-9ADE-1FACF85C6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160" y="1095550"/>
            <a:ext cx="1900187" cy="26982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778337-6EDF-47A8-A9FA-25F3582B7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730" y="4187175"/>
            <a:ext cx="1669253" cy="25105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ED6A21-4BF2-437C-BC23-A3C5D3521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78" y="5085185"/>
            <a:ext cx="6450182" cy="161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87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f-ZA" sz="4000" b="1" dirty="0">
                <a:latin typeface="Arial" pitchFamily="34" charset="0"/>
                <a:cs typeface="Arial" pitchFamily="34" charset="0"/>
              </a:rPr>
              <a:t>Watter boeke is beskikbaar</a:t>
            </a:r>
            <a:r>
              <a:rPr lang="en-ZA" sz="400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95F6BF-A3EE-4B67-A31B-C6222723C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493" y="1293278"/>
            <a:ext cx="1767307" cy="26369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394E777-7708-4171-A63A-E54B59C4D0E7}"/>
              </a:ext>
            </a:extLst>
          </p:cNvPr>
          <p:cNvSpPr/>
          <p:nvPr/>
        </p:nvSpPr>
        <p:spPr>
          <a:xfrm>
            <a:off x="457200" y="1413064"/>
            <a:ext cx="627504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Crazy Love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b="1" i="1" dirty="0">
                <a:solidFill>
                  <a:srgbClr val="000000"/>
                </a:solidFill>
                <a:latin typeface="Calibri" panose="020F0502020204030204" pitchFamily="34" charset="0"/>
              </a:rPr>
              <a:t>Francis Chan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It's crazy, if you think about it. The God of the universe—the Creator of nitrogen and pine needles, galaxies and E-minor—loves us with a </a:t>
            </a:r>
            <a:r>
              <a:rPr lang="en-US" dirty="0" err="1">
                <a:latin typeface="Calibri" panose="020F0502020204030204" pitchFamily="34" charset="0"/>
              </a:rPr>
              <a:t>radi-cal</a:t>
            </a:r>
            <a:r>
              <a:rPr lang="en-US" dirty="0">
                <a:latin typeface="Calibri" panose="020F0502020204030204" pitchFamily="34" charset="0"/>
              </a:rPr>
              <a:t>, unconditional, self-sacrificing love. And what is our typical response? We go to church, sing songs, and try not to cuss. Whether you've verbalized it yet or not, we all know some-thing's wrong.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27FD8-E819-4155-967F-0C00242CD0B5}"/>
              </a:ext>
            </a:extLst>
          </p:cNvPr>
          <p:cNvSpPr/>
          <p:nvPr/>
        </p:nvSpPr>
        <p:spPr>
          <a:xfrm>
            <a:off x="2382988" y="3930190"/>
            <a:ext cx="630381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Fight</a:t>
            </a: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Craig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Groeschel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"Author and pastor Craig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Groeschel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helps you uncover who you really are--a man created in the image of God with a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warriorr's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heart--and how to fight the good fight for what's right.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0D6A6D-CC0C-4363-9353-F0A5AB6B3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861048"/>
            <a:ext cx="1656184" cy="253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36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f-ZA" sz="4000" b="1" dirty="0">
                <a:latin typeface="Arial" pitchFamily="34" charset="0"/>
                <a:cs typeface="Arial" pitchFamily="34" charset="0"/>
              </a:rPr>
              <a:t>Wat het ons vir die Jeug?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Boeke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CD’s </a:t>
            </a:r>
            <a:r>
              <a:rPr lang="en-US" sz="2400" b="1" dirty="0" err="1"/>
              <a:t>vir</a:t>
            </a:r>
            <a:r>
              <a:rPr lang="en-US" sz="2400" b="1" dirty="0"/>
              <a:t> </a:t>
            </a:r>
            <a:r>
              <a:rPr lang="en-US" sz="2400" b="1" dirty="0" err="1"/>
              <a:t>kinders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 err="1"/>
              <a:t>Oom</a:t>
            </a:r>
            <a:r>
              <a:rPr lang="en-US" sz="2400" dirty="0"/>
              <a:t> </a:t>
            </a:r>
            <a:r>
              <a:rPr lang="en-US" sz="2400" dirty="0" err="1"/>
              <a:t>Attie</a:t>
            </a:r>
            <a:r>
              <a:rPr lang="en-US" sz="2400" dirty="0"/>
              <a:t> se </a:t>
            </a:r>
            <a:r>
              <a:rPr lang="en-US" sz="2400" dirty="0" err="1"/>
              <a:t>slaaptydstories</a:t>
            </a:r>
            <a:r>
              <a:rPr lang="en-US" sz="2400" dirty="0"/>
              <a:t> </a:t>
            </a:r>
            <a:r>
              <a:rPr lang="en-US" sz="2400" dirty="0" err="1"/>
              <a:t>Deel</a:t>
            </a:r>
            <a:r>
              <a:rPr lang="en-US" sz="2400" dirty="0"/>
              <a:t> 1-5</a:t>
            </a:r>
            <a:br>
              <a:rPr lang="en-US" sz="2400" dirty="0"/>
            </a:br>
            <a:r>
              <a:rPr lang="en-US" sz="2400" dirty="0"/>
              <a:t>My </a:t>
            </a:r>
            <a:r>
              <a:rPr lang="en-US" sz="2400" dirty="0" err="1"/>
              <a:t>Bybelvriende</a:t>
            </a:r>
            <a:r>
              <a:rPr lang="en-US" sz="2400" dirty="0"/>
              <a:t> </a:t>
            </a:r>
            <a:r>
              <a:rPr lang="en-US" sz="2400" dirty="0" err="1"/>
              <a:t>Deel</a:t>
            </a:r>
            <a:r>
              <a:rPr lang="en-US" sz="2400" dirty="0"/>
              <a:t> 1-5 </a:t>
            </a:r>
            <a:br>
              <a:rPr lang="en-US" sz="2400" dirty="0"/>
            </a:br>
            <a:r>
              <a:rPr lang="en-US" sz="2400" dirty="0" err="1"/>
              <a:t>Bybel</a:t>
            </a:r>
            <a:r>
              <a:rPr lang="en-US" sz="2400" dirty="0"/>
              <a:t> Buddies CD’s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br>
              <a:rPr lang="en-US" sz="2400" dirty="0"/>
            </a:br>
            <a:r>
              <a:rPr lang="en-US" sz="2400" b="1" dirty="0" err="1"/>
              <a:t>Vir</a:t>
            </a:r>
            <a:r>
              <a:rPr lang="en-US" sz="2400" b="1" dirty="0"/>
              <a:t> die </a:t>
            </a:r>
            <a:r>
              <a:rPr lang="en-US" sz="2400" b="1" dirty="0" err="1"/>
              <a:t>tieners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 err="1"/>
              <a:t>Volg</a:t>
            </a:r>
            <a:r>
              <a:rPr lang="en-US" sz="2400" dirty="0"/>
              <a:t> Jesus.com </a:t>
            </a:r>
            <a:r>
              <a:rPr lang="en-US" sz="2400" dirty="0" err="1"/>
              <a:t>deur</a:t>
            </a:r>
            <a:r>
              <a:rPr lang="en-US" sz="2400" dirty="0"/>
              <a:t> </a:t>
            </a:r>
            <a:r>
              <a:rPr lang="en-US" sz="2400" dirty="0" err="1"/>
              <a:t>Petro</a:t>
            </a:r>
            <a:r>
              <a:rPr lang="en-US" sz="2400" dirty="0"/>
              <a:t> du Plessis</a:t>
            </a:r>
            <a:br>
              <a:rPr lang="en-US" sz="2400" dirty="0"/>
            </a:br>
            <a:r>
              <a:rPr lang="en-US" sz="2400" dirty="0"/>
              <a:t>Meer </a:t>
            </a:r>
            <a:r>
              <a:rPr lang="en-US" sz="2400" dirty="0" err="1"/>
              <a:t>Tienerkrag</a:t>
            </a:r>
            <a:r>
              <a:rPr lang="en-US" sz="2400" dirty="0"/>
              <a:t> van Walk Thru the bible</a:t>
            </a:r>
            <a:br>
              <a:rPr lang="en-US" sz="2400" dirty="0"/>
            </a:br>
            <a:r>
              <a:rPr lang="en-US" sz="2400" dirty="0"/>
              <a:t>The me I want to be </a:t>
            </a:r>
            <a:r>
              <a:rPr lang="en-US" sz="2400" dirty="0" err="1"/>
              <a:t>deur</a:t>
            </a:r>
            <a:r>
              <a:rPr lang="en-US" sz="2400" dirty="0"/>
              <a:t> John </a:t>
            </a:r>
            <a:r>
              <a:rPr lang="en-US" sz="2400" dirty="0" err="1"/>
              <a:t>Ortberg</a:t>
            </a:r>
            <a:br>
              <a:rPr lang="en-US" sz="2400" dirty="0"/>
            </a:br>
            <a:r>
              <a:rPr lang="en-US" sz="2400" dirty="0"/>
              <a:t>LIFE, a teen devotional </a:t>
            </a:r>
            <a:r>
              <a:rPr lang="en-US" sz="2400" dirty="0" err="1"/>
              <a:t>deur</a:t>
            </a:r>
            <a:r>
              <a:rPr lang="en-US" sz="2400" dirty="0"/>
              <a:t> Melody Carlson</a:t>
            </a:r>
            <a:br>
              <a:rPr lang="en-US" sz="2400" dirty="0"/>
            </a:br>
            <a:r>
              <a:rPr lang="en-US" sz="2400" dirty="0" err="1"/>
              <a:t>Ek</a:t>
            </a:r>
            <a:r>
              <a:rPr lang="en-US" sz="2400" dirty="0"/>
              <a:t>, die </a:t>
            </a:r>
            <a:r>
              <a:rPr lang="en-US" sz="2400" dirty="0" err="1"/>
              <a:t>kruis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Christus </a:t>
            </a:r>
            <a:r>
              <a:rPr lang="en-US" sz="2400" dirty="0" err="1"/>
              <a:t>deur</a:t>
            </a:r>
            <a:r>
              <a:rPr lang="en-US" sz="2400" dirty="0"/>
              <a:t> Ewald van Rensburg</a:t>
            </a:r>
            <a:endParaRPr lang="af-ZA" sz="1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af-ZA" sz="1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af-ZA" sz="2400" dirty="0">
              <a:latin typeface="Arial" pitchFamily="34" charset="0"/>
              <a:cs typeface="Arial" pitchFamily="34" charset="0"/>
            </a:endParaRPr>
          </a:p>
          <a:p>
            <a:endParaRPr lang="en-ZA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9E9ED2-7D4C-423F-B6F1-0A46D841A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276872"/>
            <a:ext cx="4069438" cy="24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41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 fontScale="90000"/>
          </a:bodyPr>
          <a:lstStyle/>
          <a:p>
            <a:br>
              <a:rPr lang="af-ZA" b="1" dirty="0">
                <a:latin typeface="Arial" pitchFamily="34" charset="0"/>
                <a:cs typeface="Arial" pitchFamily="34" charset="0"/>
              </a:rPr>
            </a:br>
            <a:r>
              <a:rPr lang="af-ZA" b="1" dirty="0">
                <a:latin typeface="Arial" pitchFamily="34" charset="0"/>
                <a:cs typeface="Arial" pitchFamily="34" charset="0"/>
              </a:rPr>
              <a:t>Hoe kan jy betrokke raak?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af-ZA" dirty="0">
                <a:latin typeface="Arial" pitchFamily="34" charset="0"/>
                <a:cs typeface="Arial" pitchFamily="34" charset="0"/>
              </a:rPr>
              <a:t>Kom neem boeke uit.</a:t>
            </a:r>
          </a:p>
          <a:p>
            <a:pPr marL="0" indent="0">
              <a:buNone/>
            </a:pPr>
            <a:endParaRPr lang="af-ZA" sz="1000" dirty="0">
              <a:latin typeface="Arial" pitchFamily="34" charset="0"/>
              <a:cs typeface="Arial" pitchFamily="34" charset="0"/>
            </a:endParaRPr>
          </a:p>
          <a:p>
            <a:r>
              <a:rPr lang="af-ZA" dirty="0">
                <a:latin typeface="Arial" pitchFamily="34" charset="0"/>
                <a:cs typeface="Arial" pitchFamily="34" charset="0"/>
              </a:rPr>
              <a:t>Enige Christelike literatuur </a:t>
            </a:r>
            <a:r>
              <a:rPr lang="af-ZA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wat jy klaar gelees of gebruik</a:t>
            </a:r>
            <a:r>
              <a:rPr lang="af-ZA" dirty="0">
                <a:latin typeface="Arial" pitchFamily="34" charset="0"/>
                <a:cs typeface="Arial" pitchFamily="34" charset="0"/>
              </a:rPr>
              <a:t> het, bv dagstukkie boeke, boeke en DVD’s kan </a:t>
            </a:r>
            <a:r>
              <a:rPr lang="af-Z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geskenk</a:t>
            </a:r>
            <a:r>
              <a:rPr lang="af-ZA" dirty="0">
                <a:latin typeface="Arial" pitchFamily="34" charset="0"/>
                <a:cs typeface="Arial" pitchFamily="34" charset="0"/>
              </a:rPr>
              <a:t> word.</a:t>
            </a:r>
          </a:p>
          <a:p>
            <a:pPr marL="0" indent="0">
              <a:buNone/>
            </a:pPr>
            <a:endParaRPr lang="af-ZA" sz="1000" dirty="0">
              <a:latin typeface="Arial" pitchFamily="34" charset="0"/>
              <a:cs typeface="Arial" pitchFamily="34" charset="0"/>
            </a:endParaRPr>
          </a:p>
          <a:p>
            <a:r>
              <a:rPr lang="af-ZA" dirty="0">
                <a:latin typeface="Arial" pitchFamily="34" charset="0"/>
                <a:cs typeface="Arial" pitchFamily="34" charset="0"/>
              </a:rPr>
              <a:t>Woon fliekaande by.</a:t>
            </a:r>
          </a:p>
          <a:p>
            <a:pPr marL="0" indent="0">
              <a:buNone/>
            </a:pPr>
            <a:endParaRPr lang="af-ZA" sz="1000" dirty="0">
              <a:latin typeface="Arial" pitchFamily="34" charset="0"/>
              <a:cs typeface="Arial" pitchFamily="34" charset="0"/>
            </a:endParaRPr>
          </a:p>
          <a:p>
            <a:r>
              <a:rPr lang="af-ZA" dirty="0">
                <a:latin typeface="Arial" pitchFamily="34" charset="0"/>
                <a:cs typeface="Arial" pitchFamily="34" charset="0"/>
              </a:rPr>
              <a:t>Kom gesels met ons. Ons wil graag hoor waarin almal belangstel om te lees.</a:t>
            </a:r>
          </a:p>
        </p:txBody>
      </p:sp>
      <p:pic>
        <p:nvPicPr>
          <p:cNvPr id="4" name="Picture 3" descr="http://0.tqn.com/d/webclipart/1/0/A/7/5/Kids-sitting-on-books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24744"/>
            <a:ext cx="1249045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4.bp.blogspot.com/-KcRhVMec64A/UE0yiBks04I/AAAAAAAAAG4/DiGIqUD6w1k/s1600/10307592-books-and-kids--no-transparency-used-basic-linear-gradients-used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1025045" cy="1635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blueprintlearning.files.wordpress.com/2010/12/book-monster.jp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106" y="867222"/>
            <a:ext cx="1479513" cy="168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2572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207</TotalTime>
  <Words>261</Words>
  <Application>Microsoft Office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      Tye:  Sondae direk na eredienste vir 20 min. Waar:  Kerk se maalruimte.   Ouers kan ook namens hul kinders kom boeke uitneem.  Indien kinders wil boeke uitneem kan daar gereël word dat media oop bly tot na Sondagskool.</vt:lpstr>
      <vt:lpstr>Inspirerende DVD’s beskikbaar  by die Media Sentrum</vt:lpstr>
      <vt:lpstr>Pragtige video’s</vt:lpstr>
      <vt:lpstr>Watter boeke is beskikbaar?</vt:lpstr>
      <vt:lpstr>Wat het ons vir die Jeug?</vt:lpstr>
      <vt:lpstr> Hoe kan jy betrokke raak?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 Kragga Kamma Media</dc:title>
  <dc:creator>Windows User</dc:creator>
  <cp:lastModifiedBy>Yvette Erasmus</cp:lastModifiedBy>
  <cp:revision>29</cp:revision>
  <dcterms:created xsi:type="dcterms:W3CDTF">2013-05-29T13:36:01Z</dcterms:created>
  <dcterms:modified xsi:type="dcterms:W3CDTF">2017-08-29T06:59:21Z</dcterms:modified>
</cp:coreProperties>
</file>